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  <p:sldId id="278" r:id="rId13"/>
    <p:sldId id="280" r:id="rId14"/>
    <p:sldId id="282" r:id="rId15"/>
    <p:sldId id="291" r:id="rId16"/>
    <p:sldId id="269" r:id="rId17"/>
    <p:sldId id="283" r:id="rId18"/>
    <p:sldId id="284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0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228C-7574-482B-995D-A7FE4DEBCD09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5141-A6F4-4858-952A-002C4D3D11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9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1ere intuition: fausse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0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1ere intuition: réalité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66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15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8">
            <a:extLst>
              <a:ext uri="{FF2B5EF4-FFF2-40B4-BE49-F238E27FC236}">
                <a16:creationId xmlns:a16="http://schemas.microsoft.com/office/drawing/2014/main" id="{90539314-D3D0-093F-B1A5-942BE245E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Intuition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D6B4B89-EA0D-616A-FD56-A80BFA4CD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AB7C235-BE58-95F5-B249-D40BDAED7A26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7BCC834F-018B-2BD9-3FAA-5D65FD0C4B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36796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420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8">
            <a:extLst>
              <a:ext uri="{FF2B5EF4-FFF2-40B4-BE49-F238E27FC236}">
                <a16:creationId xmlns:a16="http://schemas.microsoft.com/office/drawing/2014/main" id="{01C3C5A5-4D94-1234-B617-50BB3DC8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Réalité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EFAB7-5B36-BD4D-3EA6-F92FF2134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059" y="3959137"/>
            <a:ext cx="296546" cy="2965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FFBE806-F79D-D0B1-3EA4-1B5938CD00AA}"/>
              </a:ext>
            </a:extLst>
          </p:cNvPr>
          <p:cNvSpPr txBox="1"/>
          <p:nvPr/>
        </p:nvSpPr>
        <p:spPr>
          <a:xfrm>
            <a:off x="6558902" y="1976464"/>
            <a:ext cx="646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rgbClr val="C00000"/>
                </a:solidFill>
              </a:rPr>
              <a:t>✓</a:t>
            </a:r>
          </a:p>
        </p:txBody>
      </p:sp>
      <p:pic>
        <p:nvPicPr>
          <p:cNvPr id="12" name="Espace réservé du contenu 19">
            <a:extLst>
              <a:ext uri="{FF2B5EF4-FFF2-40B4-BE49-F238E27FC236}">
                <a16:creationId xmlns:a16="http://schemas.microsoft.com/office/drawing/2014/main" id="{651E3932-ED4D-C97B-D964-11EFAC2D51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721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2276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1719 -0.05856 C 0.02084 -0.07106 0.02266 -0.08773 0.02031 -0.1037 C 0.01784 -0.12199 0.01224 -0.13449 0.00521 -0.14213 L -0.02552 -0.18078 " pathEditMode="relative" rAng="15360000" ptsTypes="AAAAA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6 -2.59259E-6 L 0.42161 -2.59259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u contenu 19">
            <a:extLst>
              <a:ext uri="{FF2B5EF4-FFF2-40B4-BE49-F238E27FC236}">
                <a16:creationId xmlns:a16="http://schemas.microsoft.com/office/drawing/2014/main" id="{F1B36C42-FAA6-C474-A97C-6F97F35A1D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12" name="Espace réservé du contenu 8">
            <a:extLst>
              <a:ext uri="{FF2B5EF4-FFF2-40B4-BE49-F238E27FC236}">
                <a16:creationId xmlns:a16="http://schemas.microsoft.com/office/drawing/2014/main" id="{EEC1B969-E8DD-9F21-614F-FFB8078BF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7416703-B7B3-BED8-1216-3ED10ADAD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678" y="3883571"/>
            <a:ext cx="476006" cy="399381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FEB7B7D-1463-9B26-6C06-96D51CADD2D3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CFD8C-F8DF-E16E-E366-AA32A5EA7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794" y="3934959"/>
            <a:ext cx="296546" cy="29654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F6892-A7FE-D3C3-9F2D-C16D5E3773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79167" y="3854449"/>
            <a:ext cx="288532" cy="447416"/>
          </a:xfrm>
          <a:prstGeom prst="rect">
            <a:avLst/>
          </a:prstGeom>
        </p:spPr>
      </p:pic>
      <p:sp>
        <p:nvSpPr>
          <p:cNvPr id="22" name="Titre 21">
            <a:extLst>
              <a:ext uri="{FF2B5EF4-FFF2-40B4-BE49-F238E27FC236}">
                <a16:creationId xmlns:a16="http://schemas.microsoft.com/office/drawing/2014/main" id="{9CD7FB9A-26E0-1F43-CD7B-B81EE1AE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Solution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869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43515 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9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96BBD-EF60-FAD0-692E-A68A6022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Envoyer un message sans connexion sécurisée:</a:t>
            </a:r>
            <a:br>
              <a:rPr lang="fr-FR" sz="4400" i="1" dirty="0"/>
            </a:br>
            <a:r>
              <a:rPr lang="fr-FR" sz="5400" b="1" dirty="0"/>
              <a:t>Synthèse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0EAE657-5C9A-E243-0D86-B98E0035D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061" y="1825625"/>
            <a:ext cx="6667877" cy="4351338"/>
          </a:xfrm>
        </p:spPr>
      </p:pic>
    </p:spTree>
    <p:extLst>
      <p:ext uri="{BB962C8B-B14F-4D97-AF65-F5344CB8AC3E}">
        <p14:creationId xmlns:p14="http://schemas.microsoft.com/office/powerpoint/2010/main" val="266128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2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Encodage d’un message en numérique</a:t>
            </a: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7E67DC-7024-D728-5100-66BDEC4A6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19" y="0"/>
            <a:ext cx="5152781" cy="608965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DC4FCA1-093C-A38C-7CAD-8A9DA63E009D}"/>
              </a:ext>
            </a:extLst>
          </p:cNvPr>
          <p:cNvSpPr txBox="1"/>
          <p:nvPr/>
        </p:nvSpPr>
        <p:spPr>
          <a:xfrm>
            <a:off x="8398256" y="5823506"/>
            <a:ext cx="243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non-contractuelle</a:t>
            </a:r>
          </a:p>
        </p:txBody>
      </p:sp>
    </p:spTree>
    <p:extLst>
      <p:ext uri="{BB962C8B-B14F-4D97-AF65-F5344CB8AC3E}">
        <p14:creationId xmlns:p14="http://schemas.microsoft.com/office/powerpoint/2010/main" val="654179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A745AD8D-229B-AD2D-6B7C-ACF262BFAB5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24F41C18-16D0-BDF7-7B6A-B7E44B7581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Coder un message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A9B7A2-6EC4-A7D2-5384-9A4532DF16A6}"/>
              </a:ext>
            </a:extLst>
          </p:cNvPr>
          <p:cNvSpPr txBox="1"/>
          <p:nvPr/>
        </p:nvSpPr>
        <p:spPr>
          <a:xfrm>
            <a:off x="10368280" y="3465313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xxx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2EC1874-A8FA-2F50-D2AA-9BE12FC34974}"/>
              </a:ext>
            </a:extLst>
          </p:cNvPr>
          <p:cNvSpPr txBox="1"/>
          <p:nvPr/>
        </p:nvSpPr>
        <p:spPr>
          <a:xfrm>
            <a:off x="525394" y="341688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xxx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C42B6A4-BBD0-1000-B1E1-138972BB3C55}"/>
              </a:ext>
            </a:extLst>
          </p:cNvPr>
          <p:cNvSpPr txBox="1"/>
          <p:nvPr/>
        </p:nvSpPr>
        <p:spPr>
          <a:xfrm>
            <a:off x="6520334" y="2458249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???</a:t>
            </a:r>
          </a:p>
        </p:txBody>
      </p:sp>
    </p:spTree>
    <p:extLst>
      <p:ext uri="{BB962C8B-B14F-4D97-AF65-F5344CB8AC3E}">
        <p14:creationId xmlns:p14="http://schemas.microsoft.com/office/powerpoint/2010/main" val="1689159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72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158</Words>
  <Application>Microsoft Office PowerPoint</Application>
  <PresentationFormat>Grand écran</PresentationFormat>
  <Paragraphs>49</Paragraphs>
  <Slides>18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  <vt:lpstr>Envoyer un message sans connexion sécurisée: Intuition</vt:lpstr>
      <vt:lpstr>Envoyer un message sans connexion sécurisée: Réalité</vt:lpstr>
      <vt:lpstr>Envoyer un message sans connexion sécurisée: Solution</vt:lpstr>
      <vt:lpstr>Envoyer un message sans connexion sécurisée: Synthèse</vt:lpstr>
      <vt:lpstr>Niveau 2</vt:lpstr>
      <vt:lpstr>Coder un message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11</cp:revision>
  <dcterms:created xsi:type="dcterms:W3CDTF">2022-09-12T12:45:36Z</dcterms:created>
  <dcterms:modified xsi:type="dcterms:W3CDTF">2022-09-15T00:40:28Z</dcterms:modified>
</cp:coreProperties>
</file>

<file path=docProps/thumbnail.jpeg>
</file>